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F84"/>
    <a:srgbClr val="2D7287"/>
    <a:srgbClr val="C6528E"/>
    <a:srgbClr val="AA46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4"/>
    <p:restoredTop sz="94675"/>
  </p:normalViewPr>
  <p:slideViewPr>
    <p:cSldViewPr snapToGrid="0" snapToObjects="1">
      <p:cViewPr>
        <p:scale>
          <a:sx n="82" d="100"/>
          <a:sy n="82" d="100"/>
        </p:scale>
        <p:origin x="104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0C372-3B9F-6D42-8A84-F23DA69569D9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FB9D0-8734-4B40-B695-C9F0EE154A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9610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853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79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88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3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36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4350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94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44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34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60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493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6F85-6265-0D4E-872F-9010ABDE1C6D}" type="datetimeFigureOut">
              <a:rPr lang="nl-NL" smtClean="0"/>
              <a:t>11-11-20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4F5A7-4860-6D41-9F3C-5DBFE68D25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765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1063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676759" y="3137748"/>
            <a:ext cx="9144000" cy="2387600"/>
          </a:xfrm>
        </p:spPr>
        <p:txBody>
          <a:bodyPr/>
          <a:lstStyle/>
          <a:p>
            <a:r>
              <a:rPr lang="nl-NL" dirty="0" smtClean="0">
                <a:solidFill>
                  <a:srgbClr val="C31F84"/>
                </a:solidFill>
              </a:rPr>
              <a:t>Weekstartbord thema</a:t>
            </a:r>
            <a:br>
              <a:rPr lang="nl-NL" dirty="0" smtClean="0">
                <a:solidFill>
                  <a:srgbClr val="C31F84"/>
                </a:solidFill>
              </a:rPr>
            </a:br>
            <a:r>
              <a:rPr lang="nl-NL" dirty="0" smtClean="0">
                <a:solidFill>
                  <a:srgbClr val="C31F84"/>
                </a:solidFill>
              </a:rPr>
              <a:t>vitaliteit</a:t>
            </a:r>
            <a:endParaRPr lang="nl-NL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5929899"/>
            <a:ext cx="12192000" cy="928101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323073"/>
            <a:ext cx="2045090" cy="8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C31F84"/>
                </a:solidFill>
              </a:rPr>
              <a:t>Gespreksstarters</a:t>
            </a:r>
            <a:endParaRPr lang="nl-NL" sz="3600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89" r="32096" b="46452"/>
          <a:stretch/>
        </p:blipFill>
        <p:spPr bwMode="auto">
          <a:xfrm>
            <a:off x="7079784" y="520279"/>
            <a:ext cx="1902529" cy="131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 t="25499" r="35185" b="13091"/>
          <a:stretch/>
        </p:blipFill>
        <p:spPr bwMode="auto">
          <a:xfrm>
            <a:off x="3553643" y="2278252"/>
            <a:ext cx="2504318" cy="1620000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25499" r="34615" b="12922"/>
          <a:stretch/>
        </p:blipFill>
        <p:spPr bwMode="auto">
          <a:xfrm>
            <a:off x="6458189" y="2278252"/>
            <a:ext cx="2524124" cy="1620000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25499" r="34615" b="12753"/>
          <a:stretch/>
        </p:blipFill>
        <p:spPr bwMode="auto">
          <a:xfrm>
            <a:off x="6460663" y="4181320"/>
            <a:ext cx="2521650" cy="1620000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25499" r="34615" b="12753"/>
          <a:stretch/>
        </p:blipFill>
        <p:spPr bwMode="auto">
          <a:xfrm>
            <a:off x="3553643" y="4181320"/>
            <a:ext cx="2521651" cy="1620000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C31F84"/>
                </a:solidFill>
              </a:rPr>
              <a:t>Gespreksstarters</a:t>
            </a:r>
            <a:endParaRPr lang="nl-NL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t="43831" r="54000" b="17761"/>
          <a:stretch/>
        </p:blipFill>
        <p:spPr bwMode="auto">
          <a:xfrm>
            <a:off x="7731993" y="394544"/>
            <a:ext cx="106280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25649" r="34651" b="12500"/>
          <a:stretch/>
        </p:blipFill>
        <p:spPr bwMode="auto">
          <a:xfrm>
            <a:off x="3390138" y="2217559"/>
            <a:ext cx="2512912" cy="1620000"/>
          </a:xfrm>
          <a:prstGeom prst="round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25041" r="36033" b="12946"/>
          <a:stretch/>
        </p:blipFill>
        <p:spPr bwMode="auto">
          <a:xfrm>
            <a:off x="6337501" y="2229435"/>
            <a:ext cx="2447084" cy="1620000"/>
          </a:xfrm>
          <a:prstGeom prst="round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t="25203" r="34758" b="12621"/>
          <a:stretch/>
        </p:blipFill>
        <p:spPr bwMode="auto">
          <a:xfrm>
            <a:off x="3398813" y="4132503"/>
            <a:ext cx="2495561" cy="1620000"/>
          </a:xfrm>
          <a:prstGeom prst="round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25203" r="34758" b="12946"/>
          <a:stretch/>
        </p:blipFill>
        <p:spPr bwMode="auto">
          <a:xfrm>
            <a:off x="6308838" y="4132503"/>
            <a:ext cx="2504409" cy="1620000"/>
          </a:xfrm>
          <a:prstGeom prst="round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881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C31F84"/>
                </a:solidFill>
              </a:rPr>
              <a:t>Gespreksstarters</a:t>
            </a:r>
            <a:endParaRPr lang="nl-NL" sz="3600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4" t="32118" r="13811" b="21875"/>
          <a:stretch/>
        </p:blipFill>
        <p:spPr bwMode="auto">
          <a:xfrm>
            <a:off x="8740870" y="440599"/>
            <a:ext cx="1348265" cy="143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25520" r="34700" b="12848"/>
          <a:stretch/>
        </p:blipFill>
        <p:spPr bwMode="auto">
          <a:xfrm>
            <a:off x="1762377" y="2199607"/>
            <a:ext cx="2585371" cy="1662693"/>
          </a:xfrm>
          <a:prstGeom prst="roundRect">
            <a:avLst/>
          </a:prstGeom>
          <a:noFill/>
          <a:ln w="38100">
            <a:solidFill>
              <a:srgbClr val="5BA8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25174" r="34676" b="12847"/>
          <a:stretch/>
        </p:blipFill>
        <p:spPr bwMode="auto">
          <a:xfrm>
            <a:off x="4670038" y="2146255"/>
            <a:ext cx="2575544" cy="1662693"/>
          </a:xfrm>
          <a:prstGeom prst="roundRect">
            <a:avLst/>
          </a:prstGeom>
          <a:noFill/>
          <a:ln w="38100">
            <a:solidFill>
              <a:srgbClr val="5BA8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25521" r="34773" b="12500"/>
          <a:stretch/>
        </p:blipFill>
        <p:spPr bwMode="auto">
          <a:xfrm>
            <a:off x="7514607" y="2199607"/>
            <a:ext cx="2570887" cy="1662693"/>
          </a:xfrm>
          <a:prstGeom prst="roundRect">
            <a:avLst/>
          </a:prstGeom>
          <a:noFill/>
          <a:ln w="38100">
            <a:solidFill>
              <a:srgbClr val="5BA8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t="25521" r="34773" b="12500"/>
          <a:stretch/>
        </p:blipFill>
        <p:spPr bwMode="auto">
          <a:xfrm>
            <a:off x="1776489" y="4102675"/>
            <a:ext cx="2570887" cy="1662693"/>
          </a:xfrm>
          <a:prstGeom prst="roundRect">
            <a:avLst/>
          </a:prstGeom>
          <a:noFill/>
          <a:ln w="38100">
            <a:solidFill>
              <a:srgbClr val="5BA8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4" t="25521" r="34676" b="12500"/>
          <a:stretch/>
        </p:blipFill>
        <p:spPr bwMode="auto">
          <a:xfrm>
            <a:off x="4674575" y="4102675"/>
            <a:ext cx="2570887" cy="1662693"/>
          </a:xfrm>
          <a:prstGeom prst="roundRect">
            <a:avLst/>
          </a:prstGeom>
          <a:noFill/>
          <a:ln w="38100">
            <a:solidFill>
              <a:srgbClr val="5BA8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t="26042" r="34773" b="13021"/>
          <a:stretch/>
        </p:blipFill>
        <p:spPr bwMode="auto">
          <a:xfrm>
            <a:off x="7495506" y="4102675"/>
            <a:ext cx="2610096" cy="1662693"/>
          </a:xfrm>
          <a:prstGeom prst="roundRect">
            <a:avLst/>
          </a:prstGeom>
          <a:noFill/>
          <a:ln w="38100">
            <a:solidFill>
              <a:srgbClr val="5BA8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27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C31F84"/>
                </a:solidFill>
              </a:rPr>
              <a:t>Gespreksstarters</a:t>
            </a:r>
            <a:endParaRPr lang="nl-NL" sz="3600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2" t="32099" r="16447" b="28834"/>
          <a:stretch/>
        </p:blipFill>
        <p:spPr bwMode="auto">
          <a:xfrm>
            <a:off x="7748131" y="468163"/>
            <a:ext cx="1033586" cy="119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3" t="25617" r="34841" b="12962"/>
          <a:stretch/>
        </p:blipFill>
        <p:spPr bwMode="auto">
          <a:xfrm>
            <a:off x="3368355" y="2176465"/>
            <a:ext cx="2519549" cy="1620000"/>
          </a:xfrm>
          <a:prstGeom prst="round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25193" r="34729" b="13233"/>
          <a:stretch/>
        </p:blipFill>
        <p:spPr bwMode="auto">
          <a:xfrm>
            <a:off x="6260364" y="2177209"/>
            <a:ext cx="2521353" cy="1620000"/>
          </a:xfrm>
          <a:prstGeom prst="round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25347" r="34729" b="13233"/>
          <a:stretch/>
        </p:blipFill>
        <p:spPr bwMode="auto">
          <a:xfrm>
            <a:off x="3368355" y="4080277"/>
            <a:ext cx="2527688" cy="1620000"/>
          </a:xfrm>
          <a:prstGeom prst="round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25347" r="34729" b="12770"/>
          <a:stretch/>
        </p:blipFill>
        <p:spPr bwMode="auto">
          <a:xfrm>
            <a:off x="6261120" y="4080277"/>
            <a:ext cx="2508778" cy="1620000"/>
          </a:xfrm>
          <a:prstGeom prst="round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4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7387" y="301121"/>
            <a:ext cx="3671806" cy="1851133"/>
          </a:xfrm>
        </p:spPr>
        <p:txBody>
          <a:bodyPr>
            <a:normAutofit fontScale="90000"/>
          </a:bodyPr>
          <a:lstStyle/>
          <a:p>
            <a:r>
              <a:rPr lang="nl-NL" sz="2400" b="1" dirty="0" smtClean="0">
                <a:solidFill>
                  <a:srgbClr val="C31F84"/>
                </a:solidFill>
              </a:rPr>
              <a:t>Weekstartbord vitaliteit</a:t>
            </a:r>
            <a:br>
              <a:rPr lang="nl-NL" sz="2400" b="1" dirty="0" smtClean="0">
                <a:solidFill>
                  <a:srgbClr val="C31F84"/>
                </a:solidFill>
              </a:rPr>
            </a:br>
            <a:r>
              <a:rPr lang="nl-NL" sz="2400" b="1" dirty="0">
                <a:solidFill>
                  <a:srgbClr val="C31F84"/>
                </a:solidFill>
              </a:rPr>
              <a:t/>
            </a:r>
            <a:br>
              <a:rPr lang="nl-NL" sz="2400" b="1" dirty="0">
                <a:solidFill>
                  <a:srgbClr val="C31F84"/>
                </a:solidFill>
              </a:rPr>
            </a:br>
            <a:r>
              <a:rPr lang="nl-NL" sz="2400" b="1" dirty="0" smtClean="0">
                <a:solidFill>
                  <a:srgbClr val="C31F84"/>
                </a:solidFill>
              </a:rPr>
              <a:t>Team:</a:t>
            </a:r>
            <a:br>
              <a:rPr lang="nl-NL" sz="2400" b="1" dirty="0" smtClean="0">
                <a:solidFill>
                  <a:srgbClr val="C31F84"/>
                </a:solidFill>
              </a:rPr>
            </a:br>
            <a:r>
              <a:rPr lang="nl-NL" sz="2400" b="1" dirty="0" smtClean="0">
                <a:solidFill>
                  <a:srgbClr val="C31F84"/>
                </a:solidFill>
              </a:rPr>
              <a:t>Week: </a:t>
            </a:r>
            <a:br>
              <a:rPr lang="nl-NL" sz="2400" b="1" dirty="0" smtClean="0">
                <a:solidFill>
                  <a:srgbClr val="C31F84"/>
                </a:solidFill>
              </a:rPr>
            </a:br>
            <a:r>
              <a:rPr lang="nl-NL" sz="2400" b="1" dirty="0" smtClean="0">
                <a:solidFill>
                  <a:srgbClr val="C31F84"/>
                </a:solidFill>
              </a:rPr>
              <a:t>Datum: </a:t>
            </a:r>
            <a:br>
              <a:rPr lang="nl-NL" sz="2400" b="1" dirty="0" smtClean="0">
                <a:solidFill>
                  <a:srgbClr val="C31F84"/>
                </a:solidFill>
              </a:rPr>
            </a:br>
            <a:endParaRPr lang="nl-NL" sz="2400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317598"/>
              </p:ext>
            </p:extLst>
          </p:nvPr>
        </p:nvGraphicFramePr>
        <p:xfrm>
          <a:off x="405143" y="301121"/>
          <a:ext cx="5931529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019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47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0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89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37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993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560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5603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70840">
                <a:tc gridSpan="8"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Thermometer</a:t>
                      </a:r>
                      <a:r>
                        <a:rPr lang="nl-NL" sz="1400" baseline="0" dirty="0">
                          <a:latin typeface="Frutiger LT 47 LightCn" panose="020B0406030504020204" pitchFamily="34" charset="0"/>
                        </a:rPr>
                        <a:t> </a:t>
                      </a:r>
                      <a:r>
                        <a:rPr lang="nl-NL" sz="1400" b="0" baseline="0" dirty="0">
                          <a:latin typeface="Frutiger LT 47 LightCn" panose="020B0406030504020204" pitchFamily="34" charset="0"/>
                        </a:rPr>
                        <a:t>(zie voor werkvormen dia 3, 4 of 5) of gebruik vragenkaartjes PosGez.</a:t>
                      </a:r>
                      <a:endParaRPr lang="nl-NL" sz="1400" b="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224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Wk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Wk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Wk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Wk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Wk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Wk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224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796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230768"/>
              </p:ext>
            </p:extLst>
          </p:nvPr>
        </p:nvGraphicFramePr>
        <p:xfrm>
          <a:off x="432016" y="3653120"/>
          <a:ext cx="8496944" cy="1981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62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006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Wat ging er goed?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6828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58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graphicFrame>
        <p:nvGraphicFramePr>
          <p:cNvPr id="6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968792"/>
              </p:ext>
            </p:extLst>
          </p:nvPr>
        </p:nvGraphicFramePr>
        <p:xfrm>
          <a:off x="525006" y="421887"/>
          <a:ext cx="11253706" cy="54209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5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880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8429">
                <a:tc gridSpan="2"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Goed om te weten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34170"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724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graphicFrame>
        <p:nvGraphicFramePr>
          <p:cNvPr id="7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587372"/>
              </p:ext>
            </p:extLst>
          </p:nvPr>
        </p:nvGraphicFramePr>
        <p:xfrm>
          <a:off x="387458" y="711139"/>
          <a:ext cx="11329261" cy="2255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48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22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81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7114"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Wat kan er beter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Hoe/waarom?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Wie?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Wanneer?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5136531"/>
              </p:ext>
            </p:extLst>
          </p:nvPr>
        </p:nvGraphicFramePr>
        <p:xfrm>
          <a:off x="387458" y="3312673"/>
          <a:ext cx="11329261" cy="2255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486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22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81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711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latin typeface="Frutiger LT 47 LightCn" panose="020B0406030504020204" pitchFamily="34" charset="0"/>
                        </a:rPr>
                        <a:t>Doelstelling</a:t>
                      </a:r>
                      <a:r>
                        <a:rPr lang="nl-NL" sz="1600" baseline="0" dirty="0" smtClean="0">
                          <a:latin typeface="Frutiger LT 47 LightCn" panose="020B0406030504020204" pitchFamily="34" charset="0"/>
                        </a:rPr>
                        <a:t> voor de volgende keer</a:t>
                      </a:r>
                      <a:endParaRPr lang="nl-NL" sz="1600" dirty="0">
                        <a:latin typeface="Frutiger LT 47 LightCn" panose="020B04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Hoe/waarom?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Wie?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>
                          <a:latin typeface="Frutiger LT 47 LightCn" panose="020B0406030504020204" pitchFamily="34" charset="0"/>
                        </a:rPr>
                        <a:t>Wanneer?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2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C31F84"/>
                </a:solidFill>
              </a:rPr>
              <a:t>Thermometer</a:t>
            </a:r>
            <a:endParaRPr lang="nl-NL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2" t="20982" r="38791" b="9202"/>
          <a:stretch/>
        </p:blipFill>
        <p:spPr bwMode="auto">
          <a:xfrm>
            <a:off x="5466426" y="232475"/>
            <a:ext cx="1259148" cy="564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Vijfhoek 6"/>
          <p:cNvSpPr/>
          <p:nvPr/>
        </p:nvSpPr>
        <p:spPr>
          <a:xfrm>
            <a:off x="-1116636" y="1490907"/>
            <a:ext cx="798135" cy="176781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8" name="Vijfhoek 7"/>
          <p:cNvSpPr/>
          <p:nvPr/>
        </p:nvSpPr>
        <p:spPr>
          <a:xfrm>
            <a:off x="-1116636" y="3057637"/>
            <a:ext cx="798135" cy="1767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9" name="Vijfhoek 8"/>
          <p:cNvSpPr/>
          <p:nvPr/>
        </p:nvSpPr>
        <p:spPr>
          <a:xfrm>
            <a:off x="-1116636" y="1804253"/>
            <a:ext cx="798135" cy="176781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10" name="Vijfhoek 9"/>
          <p:cNvSpPr/>
          <p:nvPr/>
        </p:nvSpPr>
        <p:spPr>
          <a:xfrm>
            <a:off x="-1116636" y="2117599"/>
            <a:ext cx="798135" cy="1767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11" name="Vijfhoek 10"/>
          <p:cNvSpPr/>
          <p:nvPr/>
        </p:nvSpPr>
        <p:spPr>
          <a:xfrm>
            <a:off x="-1116636" y="2430945"/>
            <a:ext cx="798135" cy="176781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12" name="Vijfhoek 11"/>
          <p:cNvSpPr/>
          <p:nvPr/>
        </p:nvSpPr>
        <p:spPr>
          <a:xfrm>
            <a:off x="-1116636" y="3370983"/>
            <a:ext cx="798135" cy="176781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13" name="Vijfhoek 12"/>
          <p:cNvSpPr/>
          <p:nvPr/>
        </p:nvSpPr>
        <p:spPr>
          <a:xfrm>
            <a:off x="-1116636" y="3684329"/>
            <a:ext cx="798135" cy="176781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14" name="Vijfhoek 13"/>
          <p:cNvSpPr/>
          <p:nvPr/>
        </p:nvSpPr>
        <p:spPr>
          <a:xfrm>
            <a:off x="-1116636" y="2744291"/>
            <a:ext cx="798135" cy="176781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15" name="Vijfhoek 14"/>
          <p:cNvSpPr/>
          <p:nvPr/>
        </p:nvSpPr>
        <p:spPr>
          <a:xfrm flipH="1">
            <a:off x="-1116636" y="3997675"/>
            <a:ext cx="798135" cy="1767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16" name="Vijfhoek 15"/>
          <p:cNvSpPr/>
          <p:nvPr/>
        </p:nvSpPr>
        <p:spPr>
          <a:xfrm flipH="1">
            <a:off x="-1116636" y="4311021"/>
            <a:ext cx="798135" cy="176781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17" name="Vijfhoek 16"/>
          <p:cNvSpPr/>
          <p:nvPr/>
        </p:nvSpPr>
        <p:spPr>
          <a:xfrm flipH="1">
            <a:off x="-1116636" y="4624367"/>
            <a:ext cx="798135" cy="176781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18" name="Vijfhoek 17"/>
          <p:cNvSpPr/>
          <p:nvPr/>
        </p:nvSpPr>
        <p:spPr>
          <a:xfrm flipH="1">
            <a:off x="-1116636" y="4937713"/>
            <a:ext cx="798135" cy="1767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19" name="Vijfhoek 18"/>
          <p:cNvSpPr/>
          <p:nvPr/>
        </p:nvSpPr>
        <p:spPr>
          <a:xfrm flipH="1">
            <a:off x="-1116636" y="5251059"/>
            <a:ext cx="798135" cy="176781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20" name="Vijfhoek 19"/>
          <p:cNvSpPr/>
          <p:nvPr/>
        </p:nvSpPr>
        <p:spPr>
          <a:xfrm flipH="1">
            <a:off x="-1116636" y="5564405"/>
            <a:ext cx="798135" cy="176781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21" name="Vijfhoek 20"/>
          <p:cNvSpPr/>
          <p:nvPr/>
        </p:nvSpPr>
        <p:spPr>
          <a:xfrm flipH="1">
            <a:off x="-1116636" y="6191097"/>
            <a:ext cx="798135" cy="176781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22" name="Vijfhoek 21"/>
          <p:cNvSpPr/>
          <p:nvPr/>
        </p:nvSpPr>
        <p:spPr>
          <a:xfrm flipH="1">
            <a:off x="-1116636" y="5877751"/>
            <a:ext cx="798135" cy="1767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23" name="Vijfhoek 22"/>
          <p:cNvSpPr/>
          <p:nvPr/>
        </p:nvSpPr>
        <p:spPr>
          <a:xfrm>
            <a:off x="-1116637" y="1157453"/>
            <a:ext cx="798135" cy="1767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nl-NL" sz="1200" dirty="0"/>
          </a:p>
        </p:txBody>
      </p:sp>
      <p:sp>
        <p:nvSpPr>
          <p:cNvPr id="24" name="Vijfhoek 23"/>
          <p:cNvSpPr/>
          <p:nvPr/>
        </p:nvSpPr>
        <p:spPr>
          <a:xfrm flipH="1">
            <a:off x="-1116636" y="6504438"/>
            <a:ext cx="798135" cy="176781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972801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656308" cy="1325563"/>
          </a:xfrm>
        </p:spPr>
        <p:txBody>
          <a:bodyPr>
            <a:normAutofit/>
          </a:bodyPr>
          <a:lstStyle/>
          <a:p>
            <a:r>
              <a:rPr lang="nl-NL" sz="2400" b="1" dirty="0" smtClean="0">
                <a:solidFill>
                  <a:srgbClr val="C31F84"/>
                </a:solidFill>
              </a:rPr>
              <a:t>Welke foto past het beste bij hoe jij je werk nu ervaart</a:t>
            </a:r>
            <a:endParaRPr lang="nl-NL" sz="2400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928" y="3698960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85" y="4875333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276" y="4875333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0"/>
          <a:stretch/>
        </p:blipFill>
        <p:spPr bwMode="auto">
          <a:xfrm>
            <a:off x="10277928" y="4898960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76" y="107671"/>
            <a:ext cx="1712594" cy="1141729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85" y="1291518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28" y="4894703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928" y="2473655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99" y="1295977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99" y="91518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585" y="2470306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28" y="1270306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928" y="1270306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28" y="91401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8" y="3661066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928" y="2464147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585" y="3692107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85" y="3694703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928" y="107671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50" y="2491518"/>
            <a:ext cx="1712594" cy="11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Vijfhoek 25"/>
          <p:cNvSpPr/>
          <p:nvPr/>
        </p:nvSpPr>
        <p:spPr>
          <a:xfrm>
            <a:off x="-1319189" y="389499"/>
            <a:ext cx="1000692" cy="3535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200" dirty="0"/>
              <a:t>			a</a:t>
            </a:r>
          </a:p>
        </p:txBody>
      </p:sp>
      <p:sp>
        <p:nvSpPr>
          <p:cNvPr id="27" name="Vijfhoek 26"/>
          <p:cNvSpPr/>
          <p:nvPr/>
        </p:nvSpPr>
        <p:spPr>
          <a:xfrm>
            <a:off x="-1319189" y="2309959"/>
            <a:ext cx="1000692" cy="35356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28" name="Vijfhoek 27"/>
          <p:cNvSpPr/>
          <p:nvPr/>
        </p:nvSpPr>
        <p:spPr>
          <a:xfrm>
            <a:off x="-1319189" y="773591"/>
            <a:ext cx="1000692" cy="35356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29" name="Vijfhoek 28"/>
          <p:cNvSpPr/>
          <p:nvPr/>
        </p:nvSpPr>
        <p:spPr>
          <a:xfrm>
            <a:off x="-1319189" y="1157683"/>
            <a:ext cx="1000692" cy="35356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0" name="Vijfhoek 29"/>
          <p:cNvSpPr/>
          <p:nvPr/>
        </p:nvSpPr>
        <p:spPr>
          <a:xfrm>
            <a:off x="-1319189" y="1541775"/>
            <a:ext cx="1000692" cy="3535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1" name="Vijfhoek 30"/>
          <p:cNvSpPr/>
          <p:nvPr/>
        </p:nvSpPr>
        <p:spPr>
          <a:xfrm>
            <a:off x="-1319189" y="2694051"/>
            <a:ext cx="1000692" cy="3535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2" name="Vijfhoek 31"/>
          <p:cNvSpPr/>
          <p:nvPr/>
        </p:nvSpPr>
        <p:spPr>
          <a:xfrm>
            <a:off x="-1319189" y="3078143"/>
            <a:ext cx="1000692" cy="35356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3" name="Vijfhoek 32"/>
          <p:cNvSpPr/>
          <p:nvPr/>
        </p:nvSpPr>
        <p:spPr>
          <a:xfrm>
            <a:off x="-1319189" y="1925867"/>
            <a:ext cx="1000692" cy="35356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4" name="Vijfhoek 33"/>
          <p:cNvSpPr/>
          <p:nvPr/>
        </p:nvSpPr>
        <p:spPr>
          <a:xfrm>
            <a:off x="-1319189" y="3462235"/>
            <a:ext cx="1000692" cy="35356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5" name="Vijfhoek 34"/>
          <p:cNvSpPr/>
          <p:nvPr/>
        </p:nvSpPr>
        <p:spPr>
          <a:xfrm>
            <a:off x="-1319189" y="3846327"/>
            <a:ext cx="1000692" cy="3535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6" name="Vijfhoek 35"/>
          <p:cNvSpPr/>
          <p:nvPr/>
        </p:nvSpPr>
        <p:spPr>
          <a:xfrm>
            <a:off x="-1319189" y="4230419"/>
            <a:ext cx="1000692" cy="35356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7" name="Vijfhoek 36"/>
          <p:cNvSpPr/>
          <p:nvPr/>
        </p:nvSpPr>
        <p:spPr>
          <a:xfrm>
            <a:off x="-1319189" y="4614511"/>
            <a:ext cx="1000692" cy="35356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8" name="Vijfhoek 37"/>
          <p:cNvSpPr/>
          <p:nvPr/>
        </p:nvSpPr>
        <p:spPr>
          <a:xfrm>
            <a:off x="-1319189" y="4998603"/>
            <a:ext cx="1000692" cy="3535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39" name="Vijfhoek 38"/>
          <p:cNvSpPr/>
          <p:nvPr/>
        </p:nvSpPr>
        <p:spPr>
          <a:xfrm>
            <a:off x="-1319189" y="5382695"/>
            <a:ext cx="1000692" cy="35356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40" name="Vijfhoek 39"/>
          <p:cNvSpPr/>
          <p:nvPr/>
        </p:nvSpPr>
        <p:spPr>
          <a:xfrm>
            <a:off x="-1319189" y="6150876"/>
            <a:ext cx="1000692" cy="353562"/>
          </a:xfrm>
          <a:prstGeom prst="homePlat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41" name="Vijfhoek 40"/>
          <p:cNvSpPr/>
          <p:nvPr/>
        </p:nvSpPr>
        <p:spPr>
          <a:xfrm>
            <a:off x="-1319189" y="5766787"/>
            <a:ext cx="1000692" cy="35356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42" name="Vijfhoek 41"/>
          <p:cNvSpPr/>
          <p:nvPr/>
        </p:nvSpPr>
        <p:spPr>
          <a:xfrm>
            <a:off x="-1319189" y="5407"/>
            <a:ext cx="1000692" cy="353562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  <p:sp>
        <p:nvSpPr>
          <p:cNvPr id="43" name="Vijfhoek 42"/>
          <p:cNvSpPr/>
          <p:nvPr/>
        </p:nvSpPr>
        <p:spPr>
          <a:xfrm>
            <a:off x="-1319189" y="6504438"/>
            <a:ext cx="1000692" cy="35356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07686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928" y="374880"/>
            <a:ext cx="6089370" cy="1325563"/>
          </a:xfrm>
        </p:spPr>
        <p:txBody>
          <a:bodyPr/>
          <a:lstStyle/>
          <a:p>
            <a:r>
              <a:rPr lang="nl-NL" b="1" dirty="0" smtClean="0">
                <a:solidFill>
                  <a:srgbClr val="C31F84"/>
                </a:solidFill>
              </a:rPr>
              <a:t>6 </a:t>
            </a:r>
            <a:r>
              <a:rPr lang="nl-NL" b="1" dirty="0" err="1" smtClean="0">
                <a:solidFill>
                  <a:srgbClr val="C31F84"/>
                </a:solidFill>
              </a:rPr>
              <a:t>vitaliteits</a:t>
            </a:r>
            <a:r>
              <a:rPr lang="nl-NL" b="1" dirty="0" smtClean="0">
                <a:solidFill>
                  <a:srgbClr val="C31F84"/>
                </a:solidFill>
              </a:rPr>
              <a:t> thema’s die je kan benoemen</a:t>
            </a:r>
            <a:endParaRPr lang="nl-NL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9" t="4783" r="14532" b="9281"/>
          <a:stretch/>
        </p:blipFill>
        <p:spPr bwMode="auto">
          <a:xfrm>
            <a:off x="6096000" y="641037"/>
            <a:ext cx="6048672" cy="5269769"/>
          </a:xfrm>
          <a:prstGeom prst="hex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159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C31F84"/>
                </a:solidFill>
              </a:rPr>
              <a:t>        </a:t>
            </a:r>
            <a:r>
              <a:rPr lang="nl-NL" sz="3200" b="1" dirty="0" smtClean="0">
                <a:solidFill>
                  <a:srgbClr val="C31F84"/>
                </a:solidFill>
              </a:rPr>
              <a:t>Gespreksstarters</a:t>
            </a:r>
            <a:endParaRPr lang="nl-NL" sz="3200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16468" r="16031" b="4558"/>
          <a:stretch/>
        </p:blipFill>
        <p:spPr bwMode="auto">
          <a:xfrm>
            <a:off x="1969719" y="2063796"/>
            <a:ext cx="2524566" cy="1620000"/>
          </a:xfrm>
          <a:prstGeom prst="round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16735" r="16215" b="3891"/>
          <a:stretch/>
        </p:blipFill>
        <p:spPr bwMode="auto">
          <a:xfrm>
            <a:off x="4873297" y="2063796"/>
            <a:ext cx="2554802" cy="1620000"/>
          </a:xfrm>
          <a:prstGeom prst="round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16356" r="16021" b="4029"/>
          <a:stretch/>
        </p:blipFill>
        <p:spPr bwMode="auto">
          <a:xfrm>
            <a:off x="7782302" y="2063796"/>
            <a:ext cx="2500969" cy="1620000"/>
          </a:xfrm>
          <a:prstGeom prst="round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16418" r="16119" b="3974"/>
          <a:stretch/>
        </p:blipFill>
        <p:spPr bwMode="auto">
          <a:xfrm>
            <a:off x="1987312" y="3966864"/>
            <a:ext cx="2506973" cy="1620000"/>
          </a:xfrm>
          <a:prstGeom prst="round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16514" r="16145" b="3897"/>
          <a:stretch/>
        </p:blipFill>
        <p:spPr bwMode="auto">
          <a:xfrm>
            <a:off x="4897695" y="3966864"/>
            <a:ext cx="2506006" cy="1620000"/>
          </a:xfrm>
          <a:prstGeom prst="round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t="16268" r="16052" b="4217"/>
          <a:stretch/>
        </p:blipFill>
        <p:spPr bwMode="auto">
          <a:xfrm>
            <a:off x="7778015" y="3966864"/>
            <a:ext cx="2509544" cy="1620000"/>
          </a:xfrm>
          <a:prstGeom prst="round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6" t="26017" r="67260" b="56785"/>
          <a:stretch/>
        </p:blipFill>
        <p:spPr bwMode="auto">
          <a:xfrm>
            <a:off x="8771103" y="191919"/>
            <a:ext cx="1512168" cy="153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656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3940" y="648461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solidFill>
                  <a:srgbClr val="C31F84"/>
                </a:solidFill>
              </a:rPr>
              <a:t>Gespreksstarters</a:t>
            </a:r>
            <a:endParaRPr lang="nl-NL" sz="3600" b="1" dirty="0">
              <a:solidFill>
                <a:srgbClr val="C31F84"/>
              </a:solidFill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2D7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4" b="44596"/>
          <a:stretch/>
        </p:blipFill>
        <p:spPr>
          <a:xfrm>
            <a:off x="5073455" y="5506255"/>
            <a:ext cx="2045090" cy="809102"/>
          </a:xfrm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0" t="75533" r="41830" b="8819"/>
          <a:stretch/>
        </p:blipFill>
        <p:spPr bwMode="auto">
          <a:xfrm>
            <a:off x="7886975" y="352281"/>
            <a:ext cx="2126901" cy="144016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16924" r="27177" b="5577"/>
          <a:stretch/>
        </p:blipFill>
        <p:spPr bwMode="auto">
          <a:xfrm>
            <a:off x="1923940" y="2086995"/>
            <a:ext cx="2571721" cy="1620000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t="17643" r="27055" b="4462"/>
          <a:stretch/>
        </p:blipFill>
        <p:spPr bwMode="auto">
          <a:xfrm>
            <a:off x="4838674" y="2086995"/>
            <a:ext cx="2562054" cy="1620000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16809" r="27784" b="3816"/>
          <a:stretch/>
        </p:blipFill>
        <p:spPr bwMode="auto">
          <a:xfrm>
            <a:off x="7705445" y="2075224"/>
            <a:ext cx="2489963" cy="1620000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16650" r="27187" b="5728"/>
          <a:stretch/>
        </p:blipFill>
        <p:spPr bwMode="auto">
          <a:xfrm>
            <a:off x="1923940" y="3978292"/>
            <a:ext cx="2562624" cy="1620000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t="16954" r="27158" b="3896"/>
          <a:stretch/>
        </p:blipFill>
        <p:spPr bwMode="auto">
          <a:xfrm>
            <a:off x="4862706" y="3978292"/>
            <a:ext cx="2513990" cy="1620000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18707" r="27548" b="4064"/>
          <a:stretch/>
        </p:blipFill>
        <p:spPr bwMode="auto">
          <a:xfrm>
            <a:off x="7669234" y="3978292"/>
            <a:ext cx="2562384" cy="1620000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284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powerpoint" id="{05A885EE-11AF-764B-BA53-B59B60E30AF1}" vid="{C171DC1D-980C-8B4D-B0C0-6FE3785CA8D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sjabloon powerpoint</Template>
  <TotalTime>26</TotalTime>
  <Words>84</Words>
  <Application>Microsoft Macintosh PowerPoint</Application>
  <PresentationFormat>Breedbeeld</PresentationFormat>
  <Paragraphs>29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Frutiger LT 47 LightCn</vt:lpstr>
      <vt:lpstr>Arial</vt:lpstr>
      <vt:lpstr>Office-thema</vt:lpstr>
      <vt:lpstr>Weekstartbord thema vitaliteit</vt:lpstr>
      <vt:lpstr>Weekstartbord vitaliteit  Team: Week:  Datum:  </vt:lpstr>
      <vt:lpstr>PowerPoint-presentatie</vt:lpstr>
      <vt:lpstr>PowerPoint-presentatie</vt:lpstr>
      <vt:lpstr>Thermometer</vt:lpstr>
      <vt:lpstr>Welke foto past het beste bij hoe jij je werk nu ervaart</vt:lpstr>
      <vt:lpstr>6 vitaliteits thema’s die je kan benoemen</vt:lpstr>
      <vt:lpstr>        Gespreksstarters</vt:lpstr>
      <vt:lpstr>Gespreksstarters</vt:lpstr>
      <vt:lpstr>Gespreksstarters</vt:lpstr>
      <vt:lpstr>Gespreksstarters</vt:lpstr>
      <vt:lpstr>Gespreksstarters</vt:lpstr>
      <vt:lpstr>Gespreksstarters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gkh</dc:title>
  <dc:creator>Jorin Dijkstra</dc:creator>
  <cp:lastModifiedBy>Jorin Dijkstra</cp:lastModifiedBy>
  <cp:revision>4</cp:revision>
  <dcterms:created xsi:type="dcterms:W3CDTF">2020-10-18T17:54:14Z</dcterms:created>
  <dcterms:modified xsi:type="dcterms:W3CDTF">2020-11-11T15:10:28Z</dcterms:modified>
</cp:coreProperties>
</file>